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7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85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12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23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82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6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31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9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70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8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7F42-8F03-4B98-82B7-15AEE8A8977E}" type="datetimeFigureOut">
              <a:rPr lang="hr-HR" smtClean="0"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FEA9-CACE-4A6C-8AB0-BC8CB661B5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30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4881" t="11111" r="45437" b="16931"/>
          <a:stretch/>
        </p:blipFill>
        <p:spPr bwMode="auto">
          <a:xfrm>
            <a:off x="3857624" y="892174"/>
            <a:ext cx="6408039" cy="5301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2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30" t="37587" r="18254" b="22078"/>
          <a:stretch/>
        </p:blipFill>
        <p:spPr>
          <a:xfrm>
            <a:off x="673100" y="658368"/>
            <a:ext cx="11384586" cy="49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89" t="23158" r="33528" b="30444"/>
          <a:stretch/>
        </p:blipFill>
        <p:spPr>
          <a:xfrm>
            <a:off x="2048256" y="1079925"/>
            <a:ext cx="8375904" cy="52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67" t="15832" r="31771" b="14088"/>
          <a:stretch/>
        </p:blipFill>
        <p:spPr>
          <a:xfrm>
            <a:off x="1524000" y="182322"/>
            <a:ext cx="8644148" cy="63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26" t="12997" r="31933" b="24258"/>
          <a:stretch/>
        </p:blipFill>
        <p:spPr>
          <a:xfrm>
            <a:off x="1574800" y="178628"/>
            <a:ext cx="8610600" cy="6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31" t="12130" r="40805" b="12744"/>
          <a:stretch/>
        </p:blipFill>
        <p:spPr>
          <a:xfrm>
            <a:off x="2523744" y="280415"/>
            <a:ext cx="7510272" cy="64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60" t="11267" r="36745" b="33501"/>
          <a:stretch/>
        </p:blipFill>
        <p:spPr>
          <a:xfrm>
            <a:off x="2641601" y="647700"/>
            <a:ext cx="711769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CARNet</dc:creator>
  <cp:lastModifiedBy>CARNet</cp:lastModifiedBy>
  <cp:revision>6</cp:revision>
  <dcterms:created xsi:type="dcterms:W3CDTF">2014-12-01T12:26:05Z</dcterms:created>
  <dcterms:modified xsi:type="dcterms:W3CDTF">2014-12-01T12:36:25Z</dcterms:modified>
</cp:coreProperties>
</file>