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7624A4-C1A2-4393-A566-EE96A3BCD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11C6DED-6571-4190-AB8A-650B3436A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77652C0-A816-44E0-AFAE-F8DAB8DDA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C2DC-D59F-4A67-879C-C76AF798026D}" type="datetimeFigureOut">
              <a:rPr lang="hr-HR" smtClean="0"/>
              <a:t>15.3.2023.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05B489F-3D04-48BF-A5A0-687125EF7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837788D-5A53-4CB3-BC44-7B8F95B97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414D-B189-440D-9E6D-8140AFE26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820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C82382-73EA-40D9-BE96-EFD499C1A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2F62727-9AE0-4055-BE6A-255B0344B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25668AE-D5E2-47AF-99D3-9B5F9267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C2DC-D59F-4A67-879C-C76AF798026D}" type="datetimeFigureOut">
              <a:rPr lang="hr-HR" smtClean="0"/>
              <a:t>15.3.2023.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499433F-DBA1-4C77-ABC8-D2AC2091B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4DFA83C-BB29-4EE1-8FE2-59EF227E5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414D-B189-440D-9E6D-8140AFE26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139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D4C0B27-3871-4222-A60B-710DF69E6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34279B8-D8A7-491B-8B01-A679B3A56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EFA1334-04BD-4EA9-B55C-D55FC7CE4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C2DC-D59F-4A67-879C-C76AF798026D}" type="datetimeFigureOut">
              <a:rPr lang="hr-HR" smtClean="0"/>
              <a:t>15.3.2023.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BA1F506-C814-464E-86F9-CF986BFE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58F5CAE-C152-44F6-AD05-E308172E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414D-B189-440D-9E6D-8140AFE26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760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B8CBEC-BECC-4EBD-BA0C-0B2C4DD27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4DAA1E-CFEB-4071-AE3D-4FCDD25BE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10F08E6-0419-4CC2-B5D0-476596C0F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C2DC-D59F-4A67-879C-C76AF798026D}" type="datetimeFigureOut">
              <a:rPr lang="hr-HR" smtClean="0"/>
              <a:t>15.3.2023.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BD4CA08-C320-489F-9AC0-0794B5D21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3A978F4-522B-4801-8F81-A85B27B35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414D-B189-440D-9E6D-8140AFE26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197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325B80-3329-47EB-8451-707929418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44771EE-8003-4876-95A3-95404873B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9EC8562-4DF4-46B8-8EE3-4A6C6A41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C2DC-D59F-4A67-879C-C76AF798026D}" type="datetimeFigureOut">
              <a:rPr lang="hr-HR" smtClean="0"/>
              <a:t>15.3.2023.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0CCB6C9-6F95-458C-965B-B690C885B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CFA0A64-32EC-4703-B578-44D78F0F3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414D-B189-440D-9E6D-8140AFE26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280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DAC40E-7D2D-40AF-8645-B2B7C74F5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7994532-3008-4958-9D55-799A30C9A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4916BE3-31B6-4ED9-8168-E98AC1759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3291688-836F-4818-AC3B-DBAC0AC9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C2DC-D59F-4A67-879C-C76AF798026D}" type="datetimeFigureOut">
              <a:rPr lang="hr-HR" smtClean="0"/>
              <a:t>15.3.2023.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4B8D4F7-AB86-4382-8D70-7C772D72C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1F46123-7FD1-4457-AECA-C6DDB87E4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414D-B189-440D-9E6D-8140AFE26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126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0927B8-604F-4DFA-8E9F-9A3D20F6D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BAC25F4-DF2C-4533-B99E-1A5237E1C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1ABAA72-D574-4602-BB0D-2FBDC0725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6DD5336-2CC6-4504-BA7F-07726BEFF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FACFFA91-EA04-43F9-AFF0-B944FC253E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3F80ADE-0C49-4F3F-9A2A-EF10E3FD0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C2DC-D59F-4A67-879C-C76AF798026D}" type="datetimeFigureOut">
              <a:rPr lang="hr-HR" smtClean="0"/>
              <a:t>15.3.2023.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56C10FC-2942-4D56-A34E-F3C9936D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DDCD0C4-9E56-41C1-BF19-7CE324D4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414D-B189-440D-9E6D-8140AFE26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9837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ED83EC-6A06-49CA-8746-D2EEBAE1F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EC5414A-9DEF-4EC9-B9B0-07E2454B0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C2DC-D59F-4A67-879C-C76AF798026D}" type="datetimeFigureOut">
              <a:rPr lang="hr-HR" smtClean="0"/>
              <a:t>15.3.2023.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6C9A602-2DB1-4A18-A3B8-622D08BAB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8BA558D-C7BB-4B14-9308-9982B1F3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414D-B189-440D-9E6D-8140AFE26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892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2153D32-FC66-408A-8831-0C95F766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C2DC-D59F-4A67-879C-C76AF798026D}" type="datetimeFigureOut">
              <a:rPr lang="hr-HR" smtClean="0"/>
              <a:t>15.3.2023.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D9E8CAA-C6AE-4E5F-AAAC-19145AD6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0A3529C-C05B-4F29-9205-062BD22B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414D-B189-440D-9E6D-8140AFE26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029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08423E-A1F4-424E-B7FF-C623E9377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B5C091-D28D-4D9B-96C8-87ED8609A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90C18A3-4BAD-419B-B00A-3AC6C836C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B23F65-FBE4-4179-8057-6A2B10CE7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C2DC-D59F-4A67-879C-C76AF798026D}" type="datetimeFigureOut">
              <a:rPr lang="hr-HR" smtClean="0"/>
              <a:t>15.3.2023.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6A00C7A-FED0-4A3C-B77D-8AD79617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BD741CE-DC58-49D1-9543-4D254D625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414D-B189-440D-9E6D-8140AFE26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815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906E5-58E8-4730-999D-2FD53C8B1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E11F07A-B360-4C26-BAC5-DCF2CB3E4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6CEC08F-9C64-4727-A39D-5D6F9B579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4223EC3-70E3-4815-9D0F-6A8291B51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C2DC-D59F-4A67-879C-C76AF798026D}" type="datetimeFigureOut">
              <a:rPr lang="hr-HR" smtClean="0"/>
              <a:t>15.3.2023.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50B6627-A522-4AE6-88FE-852991B32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7FBE447-C3CB-4F7C-9802-AF1A7F1F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414D-B189-440D-9E6D-8140AFE26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254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D695F1E-98B0-43FD-855A-AA7E9AFD1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C1BD491-1C6D-46F7-B9F2-9F8595E5E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CD1ACEC-5E7D-48AA-AC54-1B257CD4E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2C2DC-D59F-4A67-879C-C76AF798026D}" type="datetimeFigureOut">
              <a:rPr lang="hr-HR" smtClean="0"/>
              <a:t>15.3.2023.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3F9BFBC-8A32-4D2A-B8BA-35AF62CCD6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CC91E38-8F58-4E3B-9DC6-A3ED4AEAF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3414D-B189-440D-9E6D-8140AFE262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978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14F8B5-E55B-4736-B177-13D504F3D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 descr="Slika na kojoj se prikazuje tekst, biljka, stablo&#10;&#10;Opis je automatski generiran">
            <a:extLst>
              <a:ext uri="{FF2B5EF4-FFF2-40B4-BE49-F238E27FC236}">
                <a16:creationId xmlns:a16="http://schemas.microsoft.com/office/drawing/2014/main" id="{0EBE027B-81A2-4F5D-9081-C760D133C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91" y="365125"/>
            <a:ext cx="8925218" cy="6309275"/>
          </a:xfrm>
        </p:spPr>
      </p:pic>
    </p:spTree>
    <p:extLst>
      <p:ext uri="{BB962C8B-B14F-4D97-AF65-F5344CB8AC3E}">
        <p14:creationId xmlns:p14="http://schemas.microsoft.com/office/powerpoint/2010/main" val="4189648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A1BB29AD-B2FA-4994-A32A-286262F10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4" y="-69273"/>
            <a:ext cx="5715001" cy="692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19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8E6FB013-FB3E-49E3-9F8A-32D629E03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408" y="100298"/>
            <a:ext cx="6623917" cy="655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68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FD086D6B-3675-4A17-BD13-9FEF88281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35" y="40289"/>
            <a:ext cx="11555440" cy="681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10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6F674EA-279A-4B21-848E-F293BFD88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76" y="41243"/>
            <a:ext cx="7595273" cy="68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0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5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8D0733D-BE0F-4E9B-8E47-73B5AA033B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" r="-2" b="-2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2CC866-AA36-872C-22C6-572274ACC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0160" y="2194102"/>
            <a:ext cx="4140013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400" dirty="0"/>
              <a:t>LOGO PROJEKTNE AKTIVNOSTI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61095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74E9F8-AEB9-4352-8AF0-AE46FBDD9E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8ABD30D-A89F-41EC-955A-BBCA78CD18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8849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E004AA-6ED7-41E7-AC79-06F6DFC2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D7A1D4E-6F88-4CC2-A869-B89DBE6B9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694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2E2C99-5A19-4A7E-A4C9-68074D854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875EA79-958E-4556-B730-98EF11E26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0507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40A625-2565-4EFE-94F7-D2E03FC1B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F3E72B-F87D-4D83-95C5-42DDC72DC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535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70BD30-7278-4100-8F33-99ABF32E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67E70BB-96D7-45D1-A8A9-3AEF7B667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4921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B21AD8-FFDD-4D01-BB41-54C78B5359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CF4C67A-56D5-4C46-991E-21FE67B970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0357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C14AB9-F4E8-448D-981F-EEF641447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Svaka radionica ima svoj logo</a:t>
            </a:r>
          </a:p>
        </p:txBody>
      </p:sp>
      <p:pic>
        <p:nvPicPr>
          <p:cNvPr id="5" name="Rezervirano mjesto sadržaja 4" descr="Slika na kojoj se prikazuje logotip&#10;&#10;Opis je automatski generiran">
            <a:extLst>
              <a:ext uri="{FF2B5EF4-FFF2-40B4-BE49-F238E27FC236}">
                <a16:creationId xmlns:a16="http://schemas.microsoft.com/office/drawing/2014/main" id="{71F15060-44D8-491A-96C1-4DC44CF3C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58" y="1825625"/>
            <a:ext cx="6155484" cy="4351338"/>
          </a:xfrm>
        </p:spPr>
      </p:pic>
    </p:spTree>
    <p:extLst>
      <p:ext uri="{BB962C8B-B14F-4D97-AF65-F5344CB8AC3E}">
        <p14:creationId xmlns:p14="http://schemas.microsoft.com/office/powerpoint/2010/main" val="15018088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</Words>
  <Application>Microsoft Office PowerPoint</Application>
  <PresentationFormat>Široki zaslon</PresentationFormat>
  <Paragraphs>2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Svaka radionica ima svoj logo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Mirna Jarić</dc:creator>
  <cp:lastModifiedBy>Mirna Jarić</cp:lastModifiedBy>
  <cp:revision>6</cp:revision>
  <dcterms:created xsi:type="dcterms:W3CDTF">2023-01-30T10:45:24Z</dcterms:created>
  <dcterms:modified xsi:type="dcterms:W3CDTF">2023-03-15T19:42:53Z</dcterms:modified>
</cp:coreProperties>
</file>