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7" r:id="rId3"/>
    <p:sldId id="259" r:id="rId4"/>
    <p:sldId id="260" r:id="rId5"/>
    <p:sldId id="264" r:id="rId6"/>
    <p:sldId id="268" r:id="rId7"/>
    <p:sldId id="269" r:id="rId8"/>
    <p:sldId id="270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B0931"/>
    <a:srgbClr val="780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627E0-DB67-4B8D-88DE-1446DD5219DD}" type="datetimeFigureOut">
              <a:rPr lang="hr-HR" smtClean="0"/>
              <a:t>6.6.2023.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994A6-412E-47F9-B5A5-6C228618F7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268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B0784F-C99F-4C8F-BD81-C6C5A636C3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227EE-F34C-447B-8D4B-D8A6DF1A3856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Uvodni dio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50BD0-1C57-492B-B348-74038B0A50F5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39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E7B33-0F41-42E0-85CB-76A8EAD055C2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86955-AF08-4FF1-A5B8-F7AF4191455E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61FD3-53C1-4079-9B41-F9933D62E64D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83855-DF48-4FC8-9335-15E910234B1C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83FDB-3102-4425-9D80-A39D0B69BF35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3F97-0062-4931-AA59-A0ACBAEED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8EBE-5A1F-43BA-95D7-59F4A9263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D5FD-35FF-4ABC-95DF-7D1C1AD70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C4C4E-7429-411D-849A-FAB5E591F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1D3B5-673E-4558-B9AD-FDBA7566F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96EE-9FB1-4D47-A250-418CE1F08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7638-F65A-40B0-8FD1-8AD165588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7E0E-F1AF-4E7C-A8A2-71DD127A2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3489-6CD4-45B2-A618-B4D5C4F86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A942A-4A8A-4B7A-9ABC-4E48719D7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E562-AECA-4D45-BA26-CA7C4C285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F89917-F4CE-44DC-804E-C493CB38B8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3717032"/>
            <a:ext cx="7596188" cy="295232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1800" b="1" dirty="0"/>
              <a:t>Uputa</a:t>
            </a:r>
            <a:r>
              <a:rPr lang="hr-HR" sz="1800" dirty="0"/>
              <a:t>: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1800" dirty="0"/>
              <a:t>Neka </a:t>
            </a:r>
            <a:r>
              <a:rPr lang="hr-HR" sz="1800" i="1" dirty="0" smtClean="0"/>
              <a:t>pozadina</a:t>
            </a:r>
            <a:r>
              <a:rPr lang="hr-HR" sz="1800" dirty="0" smtClean="0"/>
              <a:t> ovog </a:t>
            </a:r>
            <a:r>
              <a:rPr lang="hr-HR" sz="1800" dirty="0"/>
              <a:t>slajda </a:t>
            </a:r>
            <a:r>
              <a:rPr lang="hr-HR" sz="1800" dirty="0" smtClean="0"/>
              <a:t>bude jedna boja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1800" dirty="0" smtClean="0"/>
              <a:t>IZGLED slajda: </a:t>
            </a:r>
            <a:r>
              <a:rPr lang="hr-HR" sz="1800" b="1" dirty="0" smtClean="0"/>
              <a:t>Prazno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hr-HR" sz="1800" dirty="0" smtClean="0"/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hr-HR" sz="1800" dirty="0" smtClean="0"/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Dodaj  novi slajd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dirty="0"/>
              <a:t>IZGLED slajda: </a:t>
            </a:r>
            <a:r>
              <a:rPr lang="hr-HR" sz="1800" b="1" dirty="0"/>
              <a:t>Naslovni slajd </a:t>
            </a:r>
            <a:r>
              <a:rPr lang="hr-HR" sz="1800" dirty="0"/>
              <a:t>(u naslov upiši svoje ime i prezime</a:t>
            </a:r>
            <a:r>
              <a:rPr lang="hr-HR" sz="1800" dirty="0" smtClean="0"/>
              <a:t>)</a:t>
            </a:r>
            <a:endParaRPr lang="hr-HR" sz="18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smtClean="0"/>
              <a:t>	 </a:t>
            </a:r>
            <a:r>
              <a:rPr lang="hr-HR" sz="1800" dirty="0" smtClean="0"/>
              <a:t>( u podnaslov napiši  </a:t>
            </a:r>
            <a:r>
              <a:rPr lang="hr-HR" sz="1800" smtClean="0"/>
              <a:t>Oblikovanje prezentacije)</a:t>
            </a:r>
            <a:endParaRPr lang="hr-HR" sz="18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i="1" dirty="0" smtClean="0"/>
              <a:t>Pozadina</a:t>
            </a:r>
            <a:r>
              <a:rPr lang="hr-HR" sz="1800" dirty="0" smtClean="0"/>
              <a:t>: tekstura po izboru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dirty="0" smtClean="0"/>
              <a:t>Neka taj slajd bude 1. u prezentaciji</a:t>
            </a:r>
            <a:endParaRPr lang="hr-H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Povezivanje slajdova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88031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Animacije</a:t>
            </a:r>
          </a:p>
          <a:p>
            <a:pPr marL="514350" indent="-514350">
              <a:buAutoNum type="arabicPeriod"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2. </a:t>
            </a:r>
            <a:r>
              <a:rPr lang="hr-HR" dirty="0" err="1" smtClean="0"/>
              <a:t>SmartArt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sz="1800" dirty="0" smtClean="0"/>
              <a:t>Neka riječ Animacije bude poveznica na slajd s animacijama (5. slajd)</a:t>
            </a:r>
          </a:p>
          <a:p>
            <a:r>
              <a:rPr lang="hr-HR" sz="1800" dirty="0" smtClean="0"/>
              <a:t>Neka </a:t>
            </a:r>
            <a:r>
              <a:rPr lang="hr-HR" sz="1800" dirty="0" err="1" smtClean="0"/>
              <a:t>SmartArt</a:t>
            </a:r>
            <a:r>
              <a:rPr lang="hr-HR" sz="1800" dirty="0" smtClean="0"/>
              <a:t> i slika </a:t>
            </a:r>
            <a:r>
              <a:rPr lang="hr-HR" sz="1800" dirty="0" err="1" smtClean="0"/>
              <a:t>Vennovog</a:t>
            </a:r>
            <a:r>
              <a:rPr lang="hr-HR" sz="1800" dirty="0" smtClean="0"/>
              <a:t> dijagrama bude poveznica na  slajd sa </a:t>
            </a:r>
            <a:r>
              <a:rPr lang="hr-HR" sz="1800" dirty="0" err="1" smtClean="0"/>
              <a:t>Vennovim</a:t>
            </a:r>
            <a:r>
              <a:rPr lang="hr-HR" sz="1800" dirty="0" smtClean="0"/>
              <a:t> dijagramom (9. slajd)</a:t>
            </a:r>
          </a:p>
          <a:p>
            <a:r>
              <a:rPr lang="hr-HR" sz="1800" dirty="0" smtClean="0"/>
              <a:t>Sa oba slajda (5. i 9.) napravi </a:t>
            </a:r>
            <a:r>
              <a:rPr lang="hr-HR" sz="1800" b="1" dirty="0" smtClean="0"/>
              <a:t>vraćanje</a:t>
            </a:r>
            <a:r>
              <a:rPr lang="hr-HR" sz="1800" dirty="0" smtClean="0"/>
              <a:t> na ovaj slajd</a:t>
            </a:r>
          </a:p>
          <a:p>
            <a:r>
              <a:rPr lang="hr-HR" sz="1800" dirty="0" smtClean="0"/>
              <a:t>Dodaj još jedan slajd za kraj – uredi po izboru</a:t>
            </a:r>
            <a:endParaRPr lang="hr-HR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4006" t="50006" r="32493" b="27992"/>
          <a:stretch/>
        </p:blipFill>
        <p:spPr>
          <a:xfrm>
            <a:off x="3059832" y="2780928"/>
            <a:ext cx="1512168" cy="1386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2988" y="4868863"/>
            <a:ext cx="684053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Neka </a:t>
            </a:r>
            <a:r>
              <a:rPr lang="hr-HR" i="1" dirty="0" smtClean="0"/>
              <a:t>pozadina</a:t>
            </a:r>
            <a:r>
              <a:rPr lang="hr-HR" dirty="0" smtClean="0"/>
              <a:t> </a:t>
            </a:r>
            <a:r>
              <a:rPr lang="hr-HR" dirty="0"/>
              <a:t>ovog slajda bude </a:t>
            </a:r>
            <a:r>
              <a:rPr lang="hr-HR" b="1" dirty="0" smtClean="0"/>
              <a:t>slika, </a:t>
            </a:r>
            <a:r>
              <a:rPr lang="hr-HR" dirty="0" smtClean="0"/>
              <a:t>prozirnost 50%</a:t>
            </a:r>
            <a:endParaRPr lang="hr-HR" dirty="0"/>
          </a:p>
          <a:p>
            <a:pPr>
              <a:spcBef>
                <a:spcPct val="50000"/>
              </a:spcBef>
            </a:pPr>
            <a:endParaRPr lang="hr-HR" b="1" dirty="0"/>
          </a:p>
          <a:p>
            <a:pPr>
              <a:spcBef>
                <a:spcPct val="50000"/>
              </a:spcBef>
            </a:pPr>
            <a:r>
              <a:rPr lang="hr-HR" dirty="0"/>
              <a:t>IZGLED slajda: </a:t>
            </a:r>
            <a:r>
              <a:rPr lang="hr-HR" b="1" dirty="0" smtClean="0"/>
              <a:t>Samo naslov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19766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528" y="4941168"/>
            <a:ext cx="856895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Dodaj </a:t>
            </a:r>
            <a:r>
              <a:rPr lang="hr-HR" dirty="0"/>
              <a:t>animacijske efekte na objekte ovim redom: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hr-HR" dirty="0" smtClean="0"/>
              <a:t>Neka </a:t>
            </a:r>
            <a:r>
              <a:rPr lang="hr-HR" dirty="0"/>
              <a:t>se pojavi </a:t>
            </a:r>
            <a:r>
              <a:rPr lang="hr-HR" dirty="0" smtClean="0"/>
              <a:t>prvo slika (</a:t>
            </a:r>
            <a:r>
              <a:rPr lang="hr-HR" b="1" dirty="0" smtClean="0"/>
              <a:t>ulazni</a:t>
            </a:r>
            <a:r>
              <a:rPr lang="hr-HR" dirty="0" smtClean="0"/>
              <a:t> efekt – na klik mišem)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hr-HR" dirty="0" smtClean="0"/>
              <a:t>Neka se pojavi opis – Procesor (</a:t>
            </a:r>
            <a:r>
              <a:rPr lang="hr-HR" b="1" dirty="0" smtClean="0"/>
              <a:t>ulazni</a:t>
            </a:r>
            <a:r>
              <a:rPr lang="hr-HR" dirty="0" smtClean="0"/>
              <a:t> efekt – na klik mišem)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dirty="0" smtClean="0"/>
              <a:t>3.  Efekt </a:t>
            </a:r>
            <a:r>
              <a:rPr lang="hr-HR" b="1" dirty="0" smtClean="0"/>
              <a:t>isticanja (naglasak)</a:t>
            </a:r>
            <a:r>
              <a:rPr lang="hr-HR" dirty="0" smtClean="0"/>
              <a:t> na sliku – poslije prethodnog – nakon 2 sekunde</a:t>
            </a:r>
            <a:endParaRPr lang="hr-HR" dirty="0"/>
          </a:p>
        </p:txBody>
      </p:sp>
      <p:pic>
        <p:nvPicPr>
          <p:cNvPr id="3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7952">
            <a:off x="1781188" y="791110"/>
            <a:ext cx="35496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270892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Procesor</a:t>
            </a:r>
            <a:endParaRPr lang="hr-HR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55576" y="4149080"/>
            <a:ext cx="74889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Dodaj tekstualni okvir </a:t>
            </a:r>
            <a:r>
              <a:rPr lang="hr-HR" dirty="0" smtClean="0"/>
              <a:t>pored slike i </a:t>
            </a:r>
            <a:r>
              <a:rPr lang="hr-HR" dirty="0"/>
              <a:t>u njega upiši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Grafička kartica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hr-HR" dirty="0" smtClean="0"/>
              <a:t>1.  Primijeni animacijski efekt </a:t>
            </a:r>
            <a:r>
              <a:rPr lang="hr-HR" dirty="0"/>
              <a:t>na </a:t>
            </a:r>
            <a:r>
              <a:rPr lang="hr-HR" dirty="0" smtClean="0"/>
              <a:t>tekstni okvir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b="1" dirty="0" smtClean="0"/>
              <a:t>Ulazni</a:t>
            </a:r>
            <a:r>
              <a:rPr lang="hr-HR" dirty="0" smtClean="0"/>
              <a:t> efekt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hr-HR" dirty="0">
                <a:sym typeface="Wingdings" pitchFamily="2" charset="2"/>
              </a:rPr>
              <a:t>Let prema </a:t>
            </a:r>
            <a:r>
              <a:rPr lang="hr-HR" dirty="0" smtClean="0">
                <a:sym typeface="Wingdings" pitchFamily="2" charset="2"/>
              </a:rPr>
              <a:t>unutra</a:t>
            </a:r>
            <a:r>
              <a:rPr lang="hr-HR" dirty="0">
                <a:sym typeface="Wingdings" pitchFamily="2" charset="2"/>
              </a:rPr>
              <a:t> </a:t>
            </a:r>
            <a:r>
              <a:rPr lang="hr-HR" dirty="0" smtClean="0">
                <a:sym typeface="Wingdings" pitchFamily="2" charset="2"/>
              </a:rPr>
              <a:t>- 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</a:t>
            </a:r>
            <a:r>
              <a:rPr lang="hr-HR" b="1" dirty="0" smtClean="0">
                <a:sym typeface="Wingdings" pitchFamily="2" charset="2"/>
              </a:rPr>
              <a:t>mišem</a:t>
            </a:r>
          </a:p>
          <a:p>
            <a:pPr>
              <a:spcBef>
                <a:spcPct val="50000"/>
              </a:spcBef>
            </a:pPr>
            <a:r>
              <a:rPr lang="hr-HR" dirty="0" smtClean="0"/>
              <a:t>2.  </a:t>
            </a:r>
            <a:r>
              <a:rPr lang="hr-HR" dirty="0"/>
              <a:t>Primijeni animacijski efekt na </a:t>
            </a:r>
            <a:r>
              <a:rPr lang="hr-HR" dirty="0" smtClean="0"/>
              <a:t>sliku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b="1" dirty="0" smtClean="0">
                <a:sym typeface="Wingdings" pitchFamily="2" charset="2"/>
              </a:rPr>
              <a:t>Naglasak-isticanje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>
                <a:sym typeface="Wingdings" pitchFamily="2" charset="2"/>
              </a:rPr>
              <a:t> Vrtnja, 3 sekunde </a:t>
            </a:r>
            <a:r>
              <a:rPr lang="hr-HR" b="1" dirty="0">
                <a:sym typeface="Wingdings" pitchFamily="2" charset="2"/>
              </a:rPr>
              <a:t>poslije prethodnog</a:t>
            </a:r>
          </a:p>
          <a:p>
            <a:pPr>
              <a:spcBef>
                <a:spcPct val="50000"/>
              </a:spcBef>
            </a:pPr>
            <a:r>
              <a:rPr lang="hr-HR" b="1" dirty="0" smtClean="0">
                <a:sym typeface="Wingdings" pitchFamily="2" charset="2"/>
              </a:rPr>
              <a:t>Izlazni </a:t>
            </a:r>
            <a:r>
              <a:rPr lang="hr-HR" dirty="0" smtClean="0">
                <a:sym typeface="Wingdings" pitchFamily="2" charset="2"/>
              </a:rPr>
              <a:t>efekt </a:t>
            </a:r>
            <a:r>
              <a:rPr lang="hr-HR" dirty="0">
                <a:sym typeface="Wingdings" pitchFamily="2" charset="2"/>
              </a:rPr>
              <a:t> </a:t>
            </a:r>
            <a:r>
              <a:rPr lang="hr-HR" dirty="0" smtClean="0">
                <a:sym typeface="Wingdings" pitchFamily="2" charset="2"/>
              </a:rPr>
              <a:t>Let </a:t>
            </a:r>
            <a:r>
              <a:rPr lang="hr-HR" dirty="0">
                <a:sym typeface="Wingdings" pitchFamily="2" charset="2"/>
              </a:rPr>
              <a:t>prema </a:t>
            </a:r>
            <a:r>
              <a:rPr lang="hr-HR" dirty="0" smtClean="0">
                <a:sym typeface="Wingdings" pitchFamily="2" charset="2"/>
              </a:rPr>
              <a:t>van -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mišem</a:t>
            </a:r>
          </a:p>
          <a:p>
            <a:pPr>
              <a:spcBef>
                <a:spcPct val="50000"/>
              </a:spcBef>
            </a:pPr>
            <a:endParaRPr lang="hr-HR" dirty="0">
              <a:sym typeface="Wingdings" pitchFamily="2" charset="2"/>
            </a:endParaRPr>
          </a:p>
        </p:txBody>
      </p:sp>
      <p:pic>
        <p:nvPicPr>
          <p:cNvPr id="3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059">
            <a:off x="1835696" y="548680"/>
            <a:ext cx="4022279" cy="295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3568" y="5949280"/>
            <a:ext cx="74581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Na kartici </a:t>
            </a:r>
            <a:r>
              <a:rPr lang="hr-HR" b="1" dirty="0" smtClean="0"/>
              <a:t>Dizajn</a:t>
            </a:r>
            <a:r>
              <a:rPr lang="hr-HR" dirty="0" smtClean="0"/>
              <a:t> odaberi gotovi dizajn  po izboru, primijeni samo </a:t>
            </a:r>
            <a:r>
              <a:rPr lang="hr-HR" dirty="0"/>
              <a:t>za ovaj slajd </a:t>
            </a:r>
            <a:endParaRPr lang="hr-HR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509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ovom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slajdu napravi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ciklički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dijagram kruženja vode u prirodi    (voda - para - led ) 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75216" t="50130" r="11204" b="27399"/>
          <a:stretch/>
        </p:blipFill>
        <p:spPr>
          <a:xfrm rot="21413069">
            <a:off x="6189368" y="502386"/>
            <a:ext cx="2065396" cy="192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9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92696"/>
            <a:ext cx="28083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Napravi piramidu </a:t>
            </a:r>
            <a:r>
              <a:rPr lang="hr-H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ljudskih  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potreba                                                                    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3" descr="maslow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230425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Napravi Osnovni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Vennov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dijagram koji se sastoji od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elemenata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imenima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učenika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(npr. 5 učenika zajednički rade na nekom projektu).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4006" t="50006" r="32493" b="27992"/>
          <a:stretch/>
        </p:blipFill>
        <p:spPr>
          <a:xfrm>
            <a:off x="5436096" y="548680"/>
            <a:ext cx="1512168" cy="138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6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15616" y="5661248"/>
            <a:ext cx="70580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dirty="0">
                <a:sym typeface="Wingdings" pitchFamily="2" charset="2"/>
              </a:rPr>
              <a:t>Napiši svoje ime pomoću </a:t>
            </a:r>
            <a:r>
              <a:rPr lang="hr-HR" dirty="0" err="1" smtClean="0">
                <a:sym typeface="Wingdings" pitchFamily="2" charset="2"/>
              </a:rPr>
              <a:t>WordArt</a:t>
            </a:r>
            <a:r>
              <a:rPr lang="hr-HR" dirty="0" smtClean="0">
                <a:sym typeface="Wingdings" pitchFamily="2" charset="2"/>
              </a:rPr>
              <a:t>-a</a:t>
            </a:r>
            <a:endParaRPr lang="hr-HR" dirty="0">
              <a:sym typeface="Wingdings" pitchFamily="2" charset="2"/>
            </a:endParaRPr>
          </a:p>
          <a:p>
            <a:r>
              <a:rPr lang="hr-HR" dirty="0">
                <a:sym typeface="Wingdings" pitchFamily="2" charset="2"/>
              </a:rPr>
              <a:t>Dodaj </a:t>
            </a:r>
            <a:r>
              <a:rPr lang="hr-HR" dirty="0" smtClean="0">
                <a:sym typeface="Wingdings" pitchFamily="2" charset="2"/>
              </a:rPr>
              <a:t>animacijski efekt </a:t>
            </a:r>
            <a:r>
              <a:rPr lang="hr-HR" b="1" dirty="0">
                <a:sym typeface="Wingdings" pitchFamily="2" charset="2"/>
              </a:rPr>
              <a:t>Putovi </a:t>
            </a:r>
            <a:r>
              <a:rPr lang="hr-HR" b="1" dirty="0" smtClean="0">
                <a:sym typeface="Wingdings" pitchFamily="2" charset="2"/>
              </a:rPr>
              <a:t>animacije -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>
                <a:sym typeface="Wingdings" pitchFamily="2" charset="2"/>
              </a:rPr>
              <a:t>na klik mišem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296</Words>
  <Application>Microsoft Office PowerPoint</Application>
  <PresentationFormat>Prikaz na zaslonu (4:3)</PresentationFormat>
  <Paragraphs>49</Paragraphs>
  <Slides>10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Zadani dizajn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Povezivanje slajdova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Horvat</dc:creator>
  <cp:lastModifiedBy>Nastavnik</cp:lastModifiedBy>
  <cp:revision>55</cp:revision>
  <dcterms:created xsi:type="dcterms:W3CDTF">2009-04-26T10:42:37Z</dcterms:created>
  <dcterms:modified xsi:type="dcterms:W3CDTF">2023-06-06T07:49:30Z</dcterms:modified>
</cp:coreProperties>
</file>