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66" r:id="rId4"/>
    <p:sldId id="267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B0931"/>
    <a:srgbClr val="7808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4717" autoAdjust="0"/>
  </p:normalViewPr>
  <p:slideViewPr>
    <p:cSldViewPr>
      <p:cViewPr varScale="1">
        <p:scale>
          <a:sx n="84" d="100"/>
          <a:sy n="84" d="100"/>
        </p:scale>
        <p:origin x="135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627E0-DB67-4B8D-88DE-1446DD5219DD}" type="datetimeFigureOut">
              <a:rPr lang="hr-HR" smtClean="0"/>
              <a:t>9.5.2022.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994A6-412E-47F9-B5A5-6C228618F7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2684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 da biste uredili stilove teksta matrice</a:t>
            </a:r>
          </a:p>
          <a:p>
            <a:pPr lvl="1"/>
            <a:r>
              <a:rPr lang="en-US" smtClean="0"/>
              <a:t>Druga razina</a:t>
            </a:r>
          </a:p>
          <a:p>
            <a:pPr lvl="2"/>
            <a:r>
              <a:rPr lang="en-US" smtClean="0"/>
              <a:t>Treća razina</a:t>
            </a:r>
          </a:p>
          <a:p>
            <a:pPr lvl="3"/>
            <a:r>
              <a:rPr lang="en-US" smtClean="0"/>
              <a:t>Četvrta razina</a:t>
            </a:r>
          </a:p>
          <a:p>
            <a:pPr lvl="4"/>
            <a:r>
              <a:rPr lang="en-US" smtClean="0"/>
              <a:t>Peta razina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B0784F-C99F-4C8F-BD81-C6C5A636C39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F227EE-F34C-447B-8D4B-D8A6DF1A3856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Uvodni dio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683FDB-3102-4425-9D80-A39D0B69BF35}" type="slidenum">
              <a:rPr lang="en-US"/>
              <a:pPr/>
              <a:t>10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050BD0-1C57-492B-B348-74038B0A50F5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050BD0-1C57-492B-B348-74038B0A50F5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93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050BD0-1C57-492B-B348-74038B0A50F5}" type="slidenum">
              <a:rPr lang="en-US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39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0E7B33-0F41-42E0-85CB-76A8EAD055C2}" type="slidenum">
              <a:rPr lang="en-US"/>
              <a:pPr/>
              <a:t>5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186955-AF08-4FF1-A5B8-F7AF4191455E}" type="slidenum">
              <a:rPr lang="en-US"/>
              <a:pPr/>
              <a:t>6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8F2D2B-A000-454B-9082-4E006F17D6EA}" type="slidenum">
              <a:rPr lang="en-US"/>
              <a:pPr/>
              <a:t>7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083855-DF48-4FC8-9335-15E910234B1C}" type="slidenum">
              <a:rPr lang="en-US"/>
              <a:pPr/>
              <a:t>8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D61FD3-53C1-4079-9B41-F9933D62E64D}" type="slidenum">
              <a:rPr lang="en-US"/>
              <a:pPr/>
              <a:t>9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F3F97-0062-4931-AA59-A0ACBAEEDE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F8EBE-5A1F-43BA-95D7-59F4A92632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9D5FD-35FF-4ABC-95DF-7D1C1AD704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C4C4E-7429-411D-849A-FAB5E591FA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1D3B5-673E-4558-B9AD-FDBA7566F9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E96EE-9FB1-4D47-A250-418CE1F08E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E7638-F65A-40B0-8FD1-8AD165588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B7E0E-F1AF-4E7C-A8A2-71DD127A20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A3489-6CD4-45B2-A618-B4D5C4F867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A942A-4A8A-4B7A-9ABC-4E48719D73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8E562-AECA-4D45-BA26-CA7C4C285A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 da biste uredili stilove teksta matrice</a:t>
            </a:r>
          </a:p>
          <a:p>
            <a:pPr lvl="1"/>
            <a:r>
              <a:rPr lang="en-US" smtClean="0"/>
              <a:t>Druga razina</a:t>
            </a:r>
          </a:p>
          <a:p>
            <a:pPr lvl="2"/>
            <a:r>
              <a:rPr lang="en-US" smtClean="0"/>
              <a:t>Treća razina</a:t>
            </a:r>
          </a:p>
          <a:p>
            <a:pPr lvl="3"/>
            <a:r>
              <a:rPr lang="en-US" smtClean="0"/>
              <a:t>Četvrta razina</a:t>
            </a:r>
          </a:p>
          <a:p>
            <a:pPr lvl="4"/>
            <a:r>
              <a:rPr lang="en-US" smtClean="0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F89917-F4CE-44DC-804E-C493CB38B8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900113" y="4857761"/>
            <a:ext cx="7596187" cy="1595428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</a:pPr>
            <a:r>
              <a:rPr lang="hr-HR" sz="1800" b="1" dirty="0"/>
              <a:t>Uputa</a:t>
            </a:r>
            <a:r>
              <a:rPr lang="hr-HR" sz="1800" dirty="0"/>
              <a:t>: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hr-HR" sz="1800" dirty="0"/>
              <a:t>Neka </a:t>
            </a:r>
            <a:r>
              <a:rPr lang="hr-HR" sz="1800" dirty="0" smtClean="0"/>
              <a:t>pozadina </a:t>
            </a:r>
            <a:r>
              <a:rPr lang="hr-HR" sz="1800" dirty="0" smtClean="0"/>
              <a:t>ovog </a:t>
            </a:r>
            <a:r>
              <a:rPr lang="hr-HR" sz="1800" dirty="0"/>
              <a:t>slajda bude </a:t>
            </a:r>
            <a:r>
              <a:rPr lang="hr-HR" sz="1800" dirty="0" smtClean="0"/>
              <a:t>jedna boja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hr-HR" sz="1800" dirty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hr-HR" sz="1800" dirty="0"/>
              <a:t>IZGLED slajda: Naslovni slajd (u naslov upiši svoje ime i prezime</a:t>
            </a:r>
            <a:r>
              <a:rPr lang="hr-HR" sz="1800" dirty="0" smtClean="0"/>
              <a:t>)</a:t>
            </a:r>
            <a:endParaRPr lang="hr-HR" sz="1800" dirty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hr-HR" sz="1800" dirty="0" smtClean="0"/>
              <a:t>			     ( u podnaslov napiši </a:t>
            </a:r>
            <a:r>
              <a:rPr lang="hr-HR" sz="1800" dirty="0" smtClean="0"/>
              <a:t>Vježba)</a:t>
            </a:r>
            <a:endParaRPr lang="hr-HR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85720" y="5380672"/>
            <a:ext cx="85725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Neka izgled ovog slajda bude Prazno</a:t>
            </a:r>
          </a:p>
          <a:p>
            <a:pPr>
              <a:spcBef>
                <a:spcPct val="50000"/>
              </a:spcBef>
            </a:pPr>
            <a:r>
              <a:rPr lang="hr-HR" dirty="0" smtClean="0"/>
              <a:t>Umetni i uredi četiri oblika.</a:t>
            </a:r>
            <a:r>
              <a:rPr lang="hr-HR" dirty="0" smtClean="0"/>
              <a:t>, grupiraj ih. </a:t>
            </a:r>
            <a:r>
              <a:rPr lang="hr-HR" dirty="0" smtClean="0"/>
              <a:t> </a:t>
            </a:r>
          </a:p>
          <a:p>
            <a:pPr>
              <a:spcBef>
                <a:spcPct val="50000"/>
              </a:spcBef>
            </a:pPr>
            <a:r>
              <a:rPr lang="hr-HR" dirty="0" smtClean="0"/>
              <a:t>Napravi duplikat slajda. Na duplom slajdu smanji veličinu grupiranog oblika.</a:t>
            </a:r>
            <a:endParaRPr lang="en-US" dirty="0"/>
          </a:p>
        </p:txBody>
      </p:sp>
      <p:sp>
        <p:nvSpPr>
          <p:cNvPr id="307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8433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042988" y="4868863"/>
            <a:ext cx="6840537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Neka </a:t>
            </a:r>
            <a:r>
              <a:rPr lang="hr-HR" dirty="0" smtClean="0"/>
              <a:t>pozadina </a:t>
            </a:r>
            <a:r>
              <a:rPr lang="hr-HR" dirty="0"/>
              <a:t>ovog slajda bude </a:t>
            </a:r>
            <a:r>
              <a:rPr lang="hr-HR" b="1" dirty="0"/>
              <a:t>Tekstura </a:t>
            </a:r>
            <a:r>
              <a:rPr lang="hr-HR" dirty="0"/>
              <a:t>– </a:t>
            </a:r>
            <a:r>
              <a:rPr lang="hr-HR" dirty="0" smtClean="0"/>
              <a:t>po izboru</a:t>
            </a:r>
            <a:endParaRPr lang="hr-HR" b="1" dirty="0"/>
          </a:p>
          <a:p>
            <a:pPr>
              <a:spcBef>
                <a:spcPct val="50000"/>
              </a:spcBef>
            </a:pPr>
            <a:endParaRPr lang="hr-HR" b="1" dirty="0"/>
          </a:p>
          <a:p>
            <a:pPr>
              <a:spcBef>
                <a:spcPct val="50000"/>
              </a:spcBef>
            </a:pPr>
            <a:r>
              <a:rPr lang="hr-HR" dirty="0"/>
              <a:t>Neka </a:t>
            </a:r>
            <a:r>
              <a:rPr lang="hr-HR" b="1" dirty="0"/>
              <a:t>Izgled</a:t>
            </a:r>
            <a:r>
              <a:rPr lang="hr-HR" dirty="0"/>
              <a:t> ovog slajda bude </a:t>
            </a:r>
            <a:r>
              <a:rPr lang="hr-HR" b="1" dirty="0"/>
              <a:t>Prazno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042988" y="4868863"/>
            <a:ext cx="6840537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Neka </a:t>
            </a:r>
            <a:r>
              <a:rPr lang="hr-HR" dirty="0" smtClean="0"/>
              <a:t>pozadina </a:t>
            </a:r>
            <a:r>
              <a:rPr lang="hr-HR" dirty="0"/>
              <a:t>ovog slajda bude </a:t>
            </a:r>
            <a:r>
              <a:rPr lang="hr-HR" b="1" dirty="0" smtClean="0"/>
              <a:t>miješanje više boja </a:t>
            </a:r>
            <a:r>
              <a:rPr lang="hr-HR" dirty="0"/>
              <a:t>– </a:t>
            </a:r>
            <a:r>
              <a:rPr lang="hr-HR" dirty="0" smtClean="0"/>
              <a:t>po izboru</a:t>
            </a:r>
            <a:endParaRPr lang="hr-HR" b="1" dirty="0"/>
          </a:p>
          <a:p>
            <a:pPr>
              <a:spcBef>
                <a:spcPct val="50000"/>
              </a:spcBef>
            </a:pPr>
            <a:endParaRPr lang="hr-HR" b="1" dirty="0"/>
          </a:p>
          <a:p>
            <a:pPr>
              <a:spcBef>
                <a:spcPct val="50000"/>
              </a:spcBef>
            </a:pPr>
            <a:r>
              <a:rPr lang="hr-HR" dirty="0"/>
              <a:t>Neka </a:t>
            </a:r>
            <a:r>
              <a:rPr lang="hr-HR" b="1" dirty="0"/>
              <a:t>Izgled</a:t>
            </a:r>
            <a:r>
              <a:rPr lang="hr-HR" dirty="0"/>
              <a:t> ovog slajda bude </a:t>
            </a:r>
            <a:r>
              <a:rPr lang="hr-HR" b="1" dirty="0" smtClean="0"/>
              <a:t>Naslov i sadržaj</a:t>
            </a:r>
            <a:endParaRPr lang="hr-HR" b="1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77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042988" y="4868863"/>
            <a:ext cx="6840537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Neka </a:t>
            </a:r>
            <a:r>
              <a:rPr lang="hr-HR" dirty="0" smtClean="0"/>
              <a:t>pozadina </a:t>
            </a:r>
            <a:r>
              <a:rPr lang="hr-HR" dirty="0"/>
              <a:t>ovog slajda bude </a:t>
            </a:r>
            <a:r>
              <a:rPr lang="hr-HR" b="1" dirty="0" smtClean="0"/>
              <a:t>slika</a:t>
            </a:r>
            <a:endParaRPr lang="hr-HR" b="1" dirty="0"/>
          </a:p>
          <a:p>
            <a:pPr>
              <a:spcBef>
                <a:spcPct val="50000"/>
              </a:spcBef>
            </a:pPr>
            <a:endParaRPr lang="hr-HR" b="1" dirty="0"/>
          </a:p>
          <a:p>
            <a:pPr>
              <a:spcBef>
                <a:spcPct val="50000"/>
              </a:spcBef>
            </a:pPr>
            <a:r>
              <a:rPr lang="hr-HR" dirty="0"/>
              <a:t>Neka </a:t>
            </a:r>
            <a:r>
              <a:rPr lang="hr-HR" b="1" dirty="0"/>
              <a:t>Izgled</a:t>
            </a:r>
            <a:r>
              <a:rPr lang="hr-HR" dirty="0"/>
              <a:t> ovog slajda bude </a:t>
            </a:r>
            <a:r>
              <a:rPr lang="hr-HR" b="1" dirty="0" smtClean="0"/>
              <a:t>Samo naslov</a:t>
            </a:r>
            <a:endParaRPr lang="hr-HR" b="1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66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4286256"/>
            <a:ext cx="9144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Uputa:  Na ovaj slajd dodaj dvije slike </a:t>
            </a:r>
            <a:r>
              <a:rPr lang="hr-HR" dirty="0" smtClean="0"/>
              <a:t>( kopiraj s interneta) i </a:t>
            </a:r>
            <a:r>
              <a:rPr lang="hr-HR" dirty="0"/>
              <a:t>po jedan </a:t>
            </a:r>
            <a:r>
              <a:rPr lang="hr-HR" dirty="0" smtClean="0"/>
              <a:t>tekstni </a:t>
            </a:r>
            <a:r>
              <a:rPr lang="hr-HR" dirty="0"/>
              <a:t>okvir ispod svake slike, sa </a:t>
            </a:r>
            <a:r>
              <a:rPr lang="hr-HR" dirty="0" smtClean="0"/>
              <a:t>opisom slike</a:t>
            </a:r>
            <a:endParaRPr lang="hr-HR" dirty="0"/>
          </a:p>
          <a:p>
            <a:pPr>
              <a:spcBef>
                <a:spcPct val="50000"/>
              </a:spcBef>
            </a:pPr>
            <a:r>
              <a:rPr lang="hr-HR" dirty="0"/>
              <a:t>Dodaj animacijske efekte na objekte ovim redom:</a:t>
            </a: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lang="hr-HR" dirty="0" smtClean="0"/>
              <a:t>Neka </a:t>
            </a:r>
            <a:r>
              <a:rPr lang="hr-HR" dirty="0"/>
              <a:t>se pojavi prva </a:t>
            </a:r>
            <a:r>
              <a:rPr lang="hr-HR" dirty="0" smtClean="0"/>
              <a:t>slika ; 2.Neka se pojavi druga slika; 3.Neka se pojavi tekstni </a:t>
            </a:r>
            <a:r>
              <a:rPr lang="hr-HR" dirty="0"/>
              <a:t>okvir ispod prve </a:t>
            </a:r>
            <a:r>
              <a:rPr lang="hr-HR" dirty="0" smtClean="0"/>
              <a:t>slike; 4.Tekstni </a:t>
            </a:r>
            <a:r>
              <a:rPr lang="hr-HR" dirty="0"/>
              <a:t>okvir ispod druge slike </a:t>
            </a:r>
          </a:p>
          <a:p>
            <a:pPr>
              <a:spcBef>
                <a:spcPct val="50000"/>
              </a:spcBef>
            </a:pPr>
            <a:r>
              <a:rPr lang="hr-HR" dirty="0"/>
              <a:t>Efekt:  </a:t>
            </a:r>
            <a:r>
              <a:rPr lang="hr-HR" b="1" dirty="0" smtClean="0"/>
              <a:t>Ulazni</a:t>
            </a:r>
            <a:r>
              <a:rPr lang="hr-HR" dirty="0" smtClean="0"/>
              <a:t>  </a:t>
            </a:r>
            <a:r>
              <a:rPr lang="hr-HR" dirty="0">
                <a:sym typeface="Wingdings" pitchFamily="2" charset="2"/>
              </a:rPr>
              <a:t></a:t>
            </a:r>
            <a:r>
              <a:rPr lang="hr-HR" dirty="0"/>
              <a:t>  </a:t>
            </a:r>
            <a:r>
              <a:rPr lang="hr-HR" dirty="0" smtClean="0"/>
              <a:t>po izboru</a:t>
            </a:r>
            <a:endParaRPr lang="hr-HR" dirty="0"/>
          </a:p>
          <a:p>
            <a:pPr>
              <a:spcBef>
                <a:spcPct val="50000"/>
              </a:spcBef>
            </a:pPr>
            <a:r>
              <a:rPr lang="hr-HR" dirty="0"/>
              <a:t>- Svi efekti idu na klik mišem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043608" y="4149080"/>
            <a:ext cx="7200900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Dodaj tekstualni okvir i u njega upiši </a:t>
            </a:r>
          </a:p>
          <a:p>
            <a:pPr>
              <a:spcBef>
                <a:spcPct val="50000"/>
              </a:spcBef>
            </a:pPr>
            <a:r>
              <a:rPr lang="hr-HR" dirty="0"/>
              <a:t>	</a:t>
            </a: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Animacije na tekstu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hr-HR" dirty="0"/>
              <a:t>Primijeni efekte na tekstualni okvir ovim redom:</a:t>
            </a:r>
          </a:p>
          <a:p>
            <a:pPr>
              <a:spcBef>
                <a:spcPct val="50000"/>
              </a:spcBef>
            </a:pPr>
            <a:r>
              <a:rPr lang="hr-HR" b="1" dirty="0"/>
              <a:t>Ulaz</a:t>
            </a:r>
            <a:r>
              <a:rPr lang="hr-HR" dirty="0"/>
              <a:t> </a:t>
            </a:r>
            <a:r>
              <a:rPr lang="hr-HR" dirty="0">
                <a:sym typeface="Wingdings" pitchFamily="2" charset="2"/>
              </a:rPr>
              <a:t> Let prema unutra, Odozdo slijeva, </a:t>
            </a:r>
            <a:r>
              <a:rPr lang="hr-HR" dirty="0" smtClean="0">
                <a:sym typeface="Wingdings" pitchFamily="2" charset="2"/>
              </a:rPr>
              <a:t>polako; </a:t>
            </a:r>
            <a:r>
              <a:rPr lang="hr-HR" b="1" dirty="0" smtClean="0">
                <a:sym typeface="Wingdings" pitchFamily="2" charset="2"/>
              </a:rPr>
              <a:t>Na </a:t>
            </a:r>
            <a:r>
              <a:rPr lang="hr-HR" b="1" dirty="0">
                <a:sym typeface="Wingdings" pitchFamily="2" charset="2"/>
              </a:rPr>
              <a:t>klik mišem</a:t>
            </a:r>
          </a:p>
          <a:p>
            <a:pPr>
              <a:spcBef>
                <a:spcPct val="50000"/>
              </a:spcBef>
            </a:pPr>
            <a:r>
              <a:rPr lang="hr-HR" b="1" dirty="0" smtClean="0">
                <a:sym typeface="Wingdings" pitchFamily="2" charset="2"/>
              </a:rPr>
              <a:t>Naglasak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>
                <a:sym typeface="Wingdings" pitchFamily="2" charset="2"/>
              </a:rPr>
              <a:t> Vrtnja, 3 sekunde </a:t>
            </a:r>
            <a:r>
              <a:rPr lang="hr-HR" b="1" dirty="0">
                <a:sym typeface="Wingdings" pitchFamily="2" charset="2"/>
              </a:rPr>
              <a:t>poslije prethodnog</a:t>
            </a:r>
          </a:p>
          <a:p>
            <a:pPr>
              <a:spcBef>
                <a:spcPct val="50000"/>
              </a:spcBef>
            </a:pPr>
            <a:r>
              <a:rPr lang="hr-HR" b="1" dirty="0">
                <a:sym typeface="Wingdings" pitchFamily="2" charset="2"/>
              </a:rPr>
              <a:t>Izlaz</a:t>
            </a:r>
            <a:r>
              <a:rPr lang="hr-HR" dirty="0">
                <a:sym typeface="Wingdings" pitchFamily="2" charset="2"/>
              </a:rPr>
              <a:t>  </a:t>
            </a:r>
            <a:r>
              <a:rPr lang="hr-HR" dirty="0" smtClean="0">
                <a:sym typeface="Wingdings" pitchFamily="2" charset="2"/>
              </a:rPr>
              <a:t>Let </a:t>
            </a:r>
            <a:r>
              <a:rPr lang="hr-HR" dirty="0">
                <a:sym typeface="Wingdings" pitchFamily="2" charset="2"/>
              </a:rPr>
              <a:t>prema van, Prema </a:t>
            </a:r>
            <a:r>
              <a:rPr lang="hr-HR" dirty="0" smtClean="0">
                <a:sym typeface="Wingdings" pitchFamily="2" charset="2"/>
              </a:rPr>
              <a:t>dolje, </a:t>
            </a:r>
            <a:r>
              <a:rPr lang="hr-HR" dirty="0" smtClean="0">
                <a:sym typeface="Wingdings" pitchFamily="2" charset="2"/>
              </a:rPr>
              <a:t>Polako; </a:t>
            </a:r>
            <a:r>
              <a:rPr lang="hr-HR" b="1" dirty="0" smtClean="0">
                <a:sym typeface="Wingdings" pitchFamily="2" charset="2"/>
              </a:rPr>
              <a:t>Na </a:t>
            </a:r>
            <a:r>
              <a:rPr lang="hr-HR" b="1" dirty="0">
                <a:sym typeface="Wingdings" pitchFamily="2" charset="2"/>
              </a:rPr>
              <a:t>klik mišem</a:t>
            </a:r>
          </a:p>
          <a:p>
            <a:pPr>
              <a:spcBef>
                <a:spcPct val="50000"/>
              </a:spcBef>
            </a:pPr>
            <a:endParaRPr lang="hr-HR" dirty="0"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7585" y="4292600"/>
            <a:ext cx="691306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Dodaj </a:t>
            </a:r>
            <a:r>
              <a:rPr lang="hr-HR" dirty="0" smtClean="0"/>
              <a:t>jednu </a:t>
            </a:r>
            <a:r>
              <a:rPr lang="hr-HR" b="1" dirty="0" smtClean="0"/>
              <a:t>sliku</a:t>
            </a:r>
            <a:r>
              <a:rPr lang="hr-HR" dirty="0" smtClean="0"/>
              <a:t> na slajd i primijeni 3 efekta na sliku</a:t>
            </a:r>
            <a:endParaRPr lang="hr-HR" dirty="0"/>
          </a:p>
          <a:p>
            <a:pPr>
              <a:spcBef>
                <a:spcPct val="50000"/>
              </a:spcBef>
            </a:pPr>
            <a:r>
              <a:rPr lang="hr-HR" dirty="0"/>
              <a:t>	    </a:t>
            </a:r>
            <a:endParaRPr lang="hr-HR" dirty="0" smtClean="0"/>
          </a:p>
          <a:p>
            <a:pPr>
              <a:spcBef>
                <a:spcPct val="50000"/>
              </a:spcBef>
            </a:pPr>
            <a:r>
              <a:rPr lang="hr-HR" dirty="0" smtClean="0"/>
              <a:t>Ulaz </a:t>
            </a:r>
            <a:r>
              <a:rPr lang="hr-HR" dirty="0">
                <a:sym typeface="Wingdings" pitchFamily="2" charset="2"/>
              </a:rPr>
              <a:t> </a:t>
            </a:r>
            <a:r>
              <a:rPr lang="hr-HR" dirty="0" smtClean="0">
                <a:sym typeface="Wingdings" pitchFamily="2" charset="2"/>
              </a:rPr>
              <a:t>Okretanje, brzo; </a:t>
            </a:r>
            <a:r>
              <a:rPr lang="hr-HR" b="1" dirty="0" smtClean="0">
                <a:sym typeface="Wingdings" pitchFamily="2" charset="2"/>
              </a:rPr>
              <a:t>Na </a:t>
            </a:r>
            <a:r>
              <a:rPr lang="hr-HR" b="1" dirty="0">
                <a:sym typeface="Wingdings" pitchFamily="2" charset="2"/>
              </a:rPr>
              <a:t>klik mišem</a:t>
            </a:r>
          </a:p>
          <a:p>
            <a:pPr>
              <a:spcBef>
                <a:spcPct val="50000"/>
              </a:spcBef>
            </a:pPr>
            <a:r>
              <a:rPr lang="hr-HR" dirty="0" smtClean="0">
                <a:sym typeface="Wingdings" pitchFamily="2" charset="2"/>
              </a:rPr>
              <a:t>Naglasak </a:t>
            </a:r>
            <a:r>
              <a:rPr lang="hr-HR" dirty="0">
                <a:sym typeface="Wingdings" pitchFamily="2" charset="2"/>
              </a:rPr>
              <a:t> </a:t>
            </a:r>
            <a:r>
              <a:rPr lang="hr-HR" dirty="0" smtClean="0">
                <a:sym typeface="Wingdings" pitchFamily="2" charset="2"/>
              </a:rPr>
              <a:t>Širenje/stiskanje; </a:t>
            </a:r>
            <a:r>
              <a:rPr lang="hr-HR" b="1" dirty="0" smtClean="0">
                <a:sym typeface="Wingdings" pitchFamily="2" charset="2"/>
              </a:rPr>
              <a:t>Poslije </a:t>
            </a:r>
            <a:r>
              <a:rPr lang="hr-HR" b="1" dirty="0">
                <a:sym typeface="Wingdings" pitchFamily="2" charset="2"/>
              </a:rPr>
              <a:t>prethodnog </a:t>
            </a:r>
            <a:r>
              <a:rPr lang="hr-HR" dirty="0">
                <a:sym typeface="Wingdings" pitchFamily="2" charset="2"/>
              </a:rPr>
              <a:t>– 2 </a:t>
            </a:r>
            <a:r>
              <a:rPr lang="hr-HR" dirty="0" err="1">
                <a:sym typeface="Wingdings" pitchFamily="2" charset="2"/>
              </a:rPr>
              <a:t>sec</a:t>
            </a:r>
            <a:r>
              <a:rPr lang="hr-HR" dirty="0">
                <a:sym typeface="Wingdings" pitchFamily="2" charset="2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hr-HR" dirty="0">
                <a:sym typeface="Wingdings" pitchFamily="2" charset="2"/>
              </a:rPr>
              <a:t>Izlaz  </a:t>
            </a:r>
            <a:r>
              <a:rPr lang="hr-HR" dirty="0" smtClean="0">
                <a:sym typeface="Wingdings" pitchFamily="2" charset="2"/>
              </a:rPr>
              <a:t>Zumiranje, brzina: srednje</a:t>
            </a:r>
            <a:r>
              <a:rPr lang="hr-HR" b="1" dirty="0" smtClean="0">
                <a:sym typeface="Wingdings" pitchFamily="2" charset="2"/>
              </a:rPr>
              <a:t>; Poslije </a:t>
            </a:r>
            <a:r>
              <a:rPr lang="hr-HR" b="1" dirty="0">
                <a:sym typeface="Wingdings" pitchFamily="2" charset="2"/>
              </a:rPr>
              <a:t>prethodnog </a:t>
            </a:r>
            <a:r>
              <a:rPr lang="hr-HR" dirty="0">
                <a:sym typeface="Wingdings" pitchFamily="2" charset="2"/>
              </a:rPr>
              <a:t>- </a:t>
            </a:r>
            <a:r>
              <a:rPr lang="hr-HR" dirty="0" smtClean="0">
                <a:sym typeface="Wingdings" pitchFamily="2" charset="2"/>
              </a:rPr>
              <a:t>2 </a:t>
            </a:r>
            <a:r>
              <a:rPr lang="hr-HR" dirty="0" err="1">
                <a:sym typeface="Wingdings" pitchFamily="2" charset="2"/>
              </a:rPr>
              <a:t>sec</a:t>
            </a:r>
            <a:r>
              <a:rPr lang="hr-HR" dirty="0">
                <a:sym typeface="Wingdings" pitchFamily="2" charset="2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042988" y="5229225"/>
            <a:ext cx="705802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dirty="0">
                <a:sym typeface="Wingdings" pitchFamily="2" charset="2"/>
              </a:rPr>
              <a:t>Napiši svoje ime pomoću </a:t>
            </a:r>
            <a:r>
              <a:rPr lang="hr-HR" dirty="0" err="1">
                <a:sym typeface="Wingdings" pitchFamily="2" charset="2"/>
              </a:rPr>
              <a:t>WordArt</a:t>
            </a:r>
            <a:r>
              <a:rPr lang="hr-HR" dirty="0">
                <a:sym typeface="Wingdings" pitchFamily="2" charset="2"/>
              </a:rPr>
              <a:t>-a u gornjem lijevom kutu,  pozadina slajda neka bude </a:t>
            </a:r>
            <a:r>
              <a:rPr lang="hr-HR" b="1" dirty="0" smtClean="0">
                <a:sym typeface="Wingdings" pitchFamily="2" charset="2"/>
              </a:rPr>
              <a:t>slika </a:t>
            </a:r>
            <a:r>
              <a:rPr lang="hr-HR" dirty="0" smtClean="0">
                <a:sym typeface="Wingdings" pitchFamily="2" charset="2"/>
              </a:rPr>
              <a:t>(prozirnost </a:t>
            </a:r>
            <a:r>
              <a:rPr lang="hr-HR" dirty="0" smtClean="0">
                <a:sym typeface="Wingdings" pitchFamily="2" charset="2"/>
              </a:rPr>
              <a:t>70 </a:t>
            </a:r>
            <a:r>
              <a:rPr lang="hr-HR" dirty="0" smtClean="0">
                <a:sym typeface="Wingdings" pitchFamily="2" charset="2"/>
              </a:rPr>
              <a:t>%)</a:t>
            </a:r>
            <a:endParaRPr lang="hr-HR" dirty="0">
              <a:sym typeface="Wingdings" pitchFamily="2" charset="2"/>
            </a:endParaRPr>
          </a:p>
          <a:p>
            <a:r>
              <a:rPr lang="hr-HR" dirty="0">
                <a:sym typeface="Wingdings" pitchFamily="2" charset="2"/>
              </a:rPr>
              <a:t> </a:t>
            </a:r>
          </a:p>
          <a:p>
            <a:r>
              <a:rPr lang="hr-HR" dirty="0">
                <a:sym typeface="Wingdings" pitchFamily="2" charset="2"/>
              </a:rPr>
              <a:t>Dodaj efekt Putovi animacije,   Dijagonalno dolje desno, na klik mišem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83568" y="5949280"/>
            <a:ext cx="74581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 smtClean="0"/>
              <a:t>Na kartici Dizajn odaberi gotovi dizajn  </a:t>
            </a:r>
            <a:r>
              <a:rPr lang="hr-HR" dirty="0" smtClean="0"/>
              <a:t>po izboru, primijeni samo </a:t>
            </a:r>
            <a:r>
              <a:rPr lang="hr-HR" dirty="0"/>
              <a:t>za ovaj slajd </a:t>
            </a:r>
            <a:endParaRPr lang="hr-HR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245</Words>
  <Application>Microsoft Office PowerPoint</Application>
  <PresentationFormat>On-screen Show (4:3)</PresentationFormat>
  <Paragraphs>48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Wingdings</vt:lpstr>
      <vt:lpstr>Zadani dizajn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MZOŠ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Horvat</dc:creator>
  <cp:lastModifiedBy>Windows User</cp:lastModifiedBy>
  <cp:revision>36</cp:revision>
  <dcterms:created xsi:type="dcterms:W3CDTF">2009-04-26T10:42:37Z</dcterms:created>
  <dcterms:modified xsi:type="dcterms:W3CDTF">2022-05-09T21:59:17Z</dcterms:modified>
</cp:coreProperties>
</file>